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92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151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27942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805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761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430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185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301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23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684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64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94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63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22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739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AED9083-8F81-4605-B1B2-F06490907CA0}" type="datetimeFigureOut">
              <a:rPr lang="zh-TW" altLang="en-US" smtClean="0"/>
              <a:t>2021/6/19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940A4CE-677E-49E4-8C26-C615C35E8B0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024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79BEDF-10BD-4499-BEE2-A17AE522E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5163"/>
            <a:ext cx="9144000" cy="2521719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4000" dirty="0">
                <a:effectLst/>
              </a:rPr>
              <a:t>虛擬儀控之設計與應用</a:t>
            </a:r>
            <a:br>
              <a:rPr lang="en-US" altLang="zh-TW" sz="4000" dirty="0">
                <a:effectLst/>
              </a:rPr>
            </a:br>
            <a:br>
              <a:rPr lang="en-US" altLang="zh-TW" sz="4000" dirty="0">
                <a:effectLst/>
              </a:rPr>
            </a:br>
            <a:r>
              <a:rPr lang="zh-TW" altLang="en-US" sz="4000" dirty="0">
                <a:effectLst/>
              </a:rPr>
              <a:t>期末專題</a:t>
            </a:r>
            <a:br>
              <a:rPr lang="en-US" altLang="zh-TW" sz="4000" dirty="0">
                <a:effectLst/>
              </a:rPr>
            </a:br>
            <a:br>
              <a:rPr lang="en-US" altLang="zh-TW" sz="4000" dirty="0">
                <a:effectLst/>
              </a:rPr>
            </a:br>
            <a:r>
              <a:rPr lang="zh-TW" altLang="en-US" sz="4000" dirty="0">
                <a:effectLst/>
              </a:rPr>
              <a:t>遊戲設計原型 </a:t>
            </a:r>
            <a:br>
              <a:rPr lang="en-US" altLang="zh-TW" sz="4000" dirty="0">
                <a:effectLst/>
              </a:rPr>
            </a:br>
            <a:r>
              <a:rPr lang="zh-TW" altLang="en-US" sz="4000" dirty="0">
                <a:effectLst/>
              </a:rPr>
              <a:t>小精靈 </a:t>
            </a:r>
            <a:r>
              <a:rPr lang="en-US" altLang="zh-TW" sz="4000" dirty="0">
                <a:effectLst/>
              </a:rPr>
              <a:t>Pac Man</a:t>
            </a:r>
            <a:br>
              <a:rPr lang="en-US" altLang="zh-TW" sz="4000" dirty="0">
                <a:effectLst/>
              </a:rPr>
            </a:br>
            <a:br>
              <a:rPr lang="en-US" altLang="zh-TW" sz="4000" dirty="0">
                <a:effectLst/>
              </a:rPr>
            </a:br>
            <a:r>
              <a:rPr lang="zh-TW" altLang="en-US" sz="3100" dirty="0">
                <a:effectLst/>
              </a:rPr>
              <a:t>工海二 林楷崴 </a:t>
            </a:r>
            <a:r>
              <a:rPr lang="en-US" altLang="zh-TW" sz="3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b08505039</a:t>
            </a:r>
            <a:endParaRPr lang="zh-TW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6593F55-4CF6-4A8E-AD39-1A6DFEC74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056"/>
            <a:ext cx="3946712" cy="55811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3E0EF97-A168-46A8-B7FA-C620BCB71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63" y="1176155"/>
            <a:ext cx="4007937" cy="4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35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78A647-BADE-4332-9A72-5BEC2B28A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872"/>
            <a:ext cx="10515600" cy="1325563"/>
          </a:xfrm>
        </p:spPr>
        <p:txBody>
          <a:bodyPr>
            <a:noAutofit/>
          </a:bodyPr>
          <a:lstStyle/>
          <a:p>
            <a:r>
              <a:rPr lang="zh-TW" altLang="en-US" sz="4800" dirty="0"/>
              <a:t>敵人移動</a:t>
            </a:r>
            <a:r>
              <a:rPr lang="en-US" altLang="zh-TW" sz="4800" dirty="0"/>
              <a:t>vi.</a:t>
            </a:r>
            <a:br>
              <a:rPr lang="en-US" altLang="zh-TW" sz="4800" dirty="0"/>
            </a:br>
            <a:r>
              <a:rPr lang="en-US" altLang="zh-TW" sz="2000" dirty="0"/>
              <a:t>1.input</a:t>
            </a:r>
            <a:r>
              <a:rPr lang="zh-TW" altLang="en-US" sz="2000" dirty="0"/>
              <a:t>為邊界位置、敵人位置、敵人方向</a:t>
            </a:r>
            <a:br>
              <a:rPr lang="en-US" altLang="zh-TW" sz="2000" dirty="0"/>
            </a:br>
            <a:r>
              <a:rPr lang="en-US" altLang="zh-TW" sz="2000" dirty="0"/>
              <a:t>2.</a:t>
            </a:r>
            <a:r>
              <a:rPr lang="zh-TW" altLang="en-US" sz="2000" dirty="0"/>
              <a:t>碰到邊界決定左轉</a:t>
            </a:r>
            <a:r>
              <a:rPr lang="en-US" altLang="zh-TW" sz="2000" dirty="0"/>
              <a:t>(</a:t>
            </a:r>
            <a:r>
              <a:rPr lang="zh-TW" altLang="en-US" sz="2000" dirty="0"/>
              <a:t>左可走</a:t>
            </a:r>
            <a:r>
              <a:rPr lang="en-US" altLang="zh-TW" sz="2000" dirty="0"/>
              <a:t>)</a:t>
            </a:r>
            <a:r>
              <a:rPr lang="zh-TW" altLang="en-US" sz="2000" dirty="0"/>
              <a:t>、右轉</a:t>
            </a:r>
            <a:r>
              <a:rPr lang="en-US" altLang="zh-TW" sz="2000" dirty="0"/>
              <a:t>(</a:t>
            </a:r>
            <a:r>
              <a:rPr lang="zh-TW" altLang="en-US" sz="2000" dirty="0"/>
              <a:t>右可走</a:t>
            </a:r>
            <a:r>
              <a:rPr lang="en-US" altLang="zh-TW" sz="2000" dirty="0"/>
              <a:t>)</a:t>
            </a:r>
            <a:r>
              <a:rPr lang="zh-TW" altLang="en-US" sz="2000" dirty="0"/>
              <a:t>、回頭</a:t>
            </a:r>
            <a:r>
              <a:rPr lang="en-US" altLang="zh-TW" sz="2000" dirty="0"/>
              <a:t>(</a:t>
            </a:r>
            <a:r>
              <a:rPr lang="zh-TW" altLang="en-US" sz="2000" dirty="0"/>
              <a:t>左右都不能走</a:t>
            </a:r>
            <a:r>
              <a:rPr lang="en-US" altLang="zh-TW" sz="2000" dirty="0"/>
              <a:t>)</a:t>
            </a:r>
            <a:br>
              <a:rPr lang="en-US" altLang="zh-TW" sz="2000" dirty="0"/>
            </a:br>
            <a:r>
              <a:rPr lang="en-US" altLang="zh-TW" sz="2000" dirty="0"/>
              <a:t>3.</a:t>
            </a:r>
            <a:r>
              <a:rPr lang="zh-TW" altLang="en-US" sz="2000" dirty="0"/>
              <a:t>沒碰到就保持方向，但可以轉彎時，隨機決定繼續走或轉彎</a:t>
            </a:r>
            <a:br>
              <a:rPr lang="en-US" altLang="zh-TW" sz="2000" dirty="0"/>
            </a:br>
            <a:r>
              <a:rPr lang="en-US" altLang="zh-TW" sz="2000" dirty="0"/>
              <a:t>3.</a:t>
            </a:r>
            <a:r>
              <a:rPr lang="zh-TW" altLang="en-US" sz="2000" dirty="0"/>
              <a:t>輸出新敵人位置、新敵人方向</a:t>
            </a:r>
          </a:p>
        </p:txBody>
      </p:sp>
      <p:pic>
        <p:nvPicPr>
          <p:cNvPr id="10" name="螢幕錄製 9">
            <a:hlinkClick r:id="" action="ppaction://media"/>
            <a:extLst>
              <a:ext uri="{FF2B5EF4-FFF2-40B4-BE49-F238E27FC236}">
                <a16:creationId xmlns:a16="http://schemas.microsoft.com/office/drawing/2014/main" id="{D1EF5DF4-7773-4721-A232-10088B6EEBC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5498" y="2155078"/>
            <a:ext cx="9567862" cy="4351338"/>
          </a:xfrm>
        </p:spPr>
      </p:pic>
    </p:spTree>
    <p:extLst>
      <p:ext uri="{BB962C8B-B14F-4D97-AF65-F5344CB8AC3E}">
        <p14:creationId xmlns:p14="http://schemas.microsoft.com/office/powerpoint/2010/main" val="23678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6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E64D0-15F1-416A-9C27-7C05F52D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Third: State 3 </a:t>
            </a:r>
            <a:r>
              <a:rPr lang="zh-TW" altLang="en-US" dirty="0"/>
              <a:t>遊玩介面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ACE9169-D867-448A-A010-686B0E9A8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951" y="1812178"/>
            <a:ext cx="3870637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3FCAB9-3387-4F27-89CF-56137D8FA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6" y="1500733"/>
            <a:ext cx="7456922" cy="40554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A72977-B56A-490D-893E-7540A7C18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44" y="4444982"/>
            <a:ext cx="3490077" cy="236605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78FD9B3-6B8A-4BD4-800F-63D3C770E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3255"/>
            <a:ext cx="2204856" cy="8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0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F1E3D-D5FC-4892-B8CA-0BD8554BC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Final: State 4 Win or Lose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EA8055B-EAFF-4BEB-A807-9D6EBE6FB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49" y="4089632"/>
            <a:ext cx="6853331" cy="266546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10DAD0-10FE-472C-A3DB-30F5FE74A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83" y="1531592"/>
            <a:ext cx="6091516" cy="247355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A7B8AE6-3C0B-4CAB-B939-2CB11C722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714" y="3429000"/>
            <a:ext cx="2148167" cy="537042"/>
          </a:xfrm>
          <a:prstGeom prst="rect">
            <a:avLst/>
          </a:prstGeom>
        </p:spPr>
      </p:pic>
      <p:pic>
        <p:nvPicPr>
          <p:cNvPr id="10" name="內容版面配置區 10">
            <a:extLst>
              <a:ext uri="{FF2B5EF4-FFF2-40B4-BE49-F238E27FC236}">
                <a16:creationId xmlns:a16="http://schemas.microsoft.com/office/drawing/2014/main" id="{807667D1-3C2A-480A-9437-6A5419FE5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57" y="4089632"/>
            <a:ext cx="3355861" cy="263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4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42E318-CE7A-4DEF-BA6A-50556D2B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6449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實際操作</a:t>
            </a:r>
          </a:p>
        </p:txBody>
      </p:sp>
    </p:spTree>
    <p:extLst>
      <p:ext uri="{BB962C8B-B14F-4D97-AF65-F5344CB8AC3E}">
        <p14:creationId xmlns:p14="http://schemas.microsoft.com/office/powerpoint/2010/main" val="152520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0B7EB9-F91B-43BE-8C90-F699AA01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833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dirty="0"/>
              <a:t>報告到此</a:t>
            </a:r>
            <a:br>
              <a:rPr lang="en-US" altLang="zh-TW" dirty="0"/>
            </a:br>
            <a:r>
              <a:rPr lang="zh-TW" altLang="en-US" dirty="0"/>
              <a:t>謝謝大家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en-US" altLang="zh-TW" sz="2000" dirty="0"/>
              <a:t>b08505039 </a:t>
            </a:r>
            <a:r>
              <a:rPr lang="zh-TW" altLang="en-US" sz="2000" dirty="0"/>
              <a:t>林楷崴 工海二</a:t>
            </a:r>
            <a:br>
              <a:rPr lang="en-US" altLang="zh-TW" sz="2000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2067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25C5DD-687B-4B02-A4A4-66CFB10A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 : </a:t>
            </a:r>
            <a:r>
              <a:rPr lang="zh-TW" altLang="en-US" dirty="0"/>
              <a:t>程式開始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29E87-7EDF-4B53-B17A-11B3650EB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6168"/>
            <a:ext cx="102338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State machine : State 1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遊戲</a:t>
            </a:r>
            <a:r>
              <a:rPr lang="en-US" altLang="zh-TW" dirty="0"/>
              <a:t>menu.vi</a:t>
            </a:r>
          </a:p>
          <a:p>
            <a:pPr marL="0" indent="0">
              <a:buNone/>
            </a:pPr>
            <a:r>
              <a:rPr lang="en-US" altLang="zh-TW" dirty="0"/>
              <a:t>1.String array</a:t>
            </a:r>
          </a:p>
          <a:p>
            <a:pPr marL="0" indent="0">
              <a:buNone/>
            </a:pPr>
            <a:r>
              <a:rPr lang="en-US" altLang="zh-TW" dirty="0"/>
              <a:t>2.Play button:</a:t>
            </a:r>
            <a:r>
              <a:rPr lang="zh-TW" altLang="en-US" dirty="0"/>
              <a:t> </a:t>
            </a:r>
            <a:r>
              <a:rPr lang="en-US" altLang="zh-TW" dirty="0"/>
              <a:t>true – </a:t>
            </a:r>
            <a:r>
              <a:rPr lang="zh-TW" altLang="en-US" dirty="0"/>
              <a:t>進入遊戲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		</a:t>
            </a:r>
            <a:r>
              <a:rPr lang="zh-TW" altLang="en-US" dirty="0"/>
              <a:t>    </a:t>
            </a:r>
            <a:r>
              <a:rPr lang="en-US" altLang="zh-TW" dirty="0"/>
              <a:t>State 2</a:t>
            </a:r>
          </a:p>
          <a:p>
            <a:pPr marL="0" indent="0">
              <a:buNone/>
            </a:pPr>
            <a:r>
              <a:rPr lang="en-US" altLang="zh-TW" dirty="0"/>
              <a:t>3.Exit button: true – </a:t>
            </a:r>
            <a:r>
              <a:rPr lang="zh-TW" altLang="en-US" dirty="0"/>
              <a:t>離開遊戲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0F30DF1-4BCA-478D-9ADE-E029E0D3B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64" y="2082242"/>
            <a:ext cx="6201884" cy="33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2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F9B45C-9D01-450E-941E-39D75A786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94" y="647513"/>
            <a:ext cx="10515600" cy="1325563"/>
          </a:xfrm>
        </p:spPr>
        <p:txBody>
          <a:bodyPr>
            <a:noAutofit/>
          </a:bodyPr>
          <a:lstStyle/>
          <a:p>
            <a:pPr marL="0" indent="0"/>
            <a:r>
              <a:rPr lang="en-US" altLang="zh-TW" sz="2400" dirty="0"/>
              <a:t>1.String array : </a:t>
            </a:r>
            <a:r>
              <a:rPr lang="zh-TW" altLang="en-US" sz="2400" dirty="0"/>
              <a:t>顯示紀錄 </a:t>
            </a:r>
            <a:r>
              <a:rPr lang="en-US" altLang="zh-TW" sz="2400" dirty="0"/>
              <a:t>(</a:t>
            </a:r>
            <a:r>
              <a:rPr lang="zh-TW" altLang="en-US" sz="2400" dirty="0"/>
              <a:t> </a:t>
            </a:r>
            <a:r>
              <a:rPr lang="en-US" altLang="zh-TW" sz="2400" dirty="0"/>
              <a:t>ID</a:t>
            </a:r>
            <a:r>
              <a:rPr lang="zh-TW" altLang="en-US" sz="2400" dirty="0"/>
              <a:t> 、分數、時間、結果</a:t>
            </a:r>
            <a:r>
              <a:rPr lang="en-US" altLang="zh-TW" sz="2400" dirty="0"/>
              <a:t>)</a:t>
            </a:r>
            <a:br>
              <a:rPr lang="en-US" altLang="zh-TW" sz="2400" dirty="0"/>
            </a:br>
            <a:r>
              <a:rPr lang="en-US" altLang="zh-TW" sz="2400" dirty="0"/>
              <a:t>2.Play button:</a:t>
            </a:r>
            <a:r>
              <a:rPr lang="zh-TW" altLang="en-US" sz="2400" dirty="0"/>
              <a:t> </a:t>
            </a:r>
            <a:r>
              <a:rPr lang="en-US" altLang="zh-TW" sz="2400" dirty="0"/>
              <a:t>true – </a:t>
            </a:r>
            <a:br>
              <a:rPr lang="en-US" altLang="zh-TW" sz="2400" dirty="0"/>
            </a:br>
            <a:r>
              <a:rPr lang="en-US" altLang="zh-TW" sz="2400" dirty="0"/>
              <a:t>			</a:t>
            </a:r>
            <a:r>
              <a:rPr lang="zh-TW" altLang="en-US" sz="2400" dirty="0"/>
              <a:t>按兩個中任意一個都結束此</a:t>
            </a:r>
            <a:r>
              <a:rPr lang="en-US" altLang="zh-TW" sz="2400" dirty="0"/>
              <a:t>vi.</a:t>
            </a:r>
            <a:br>
              <a:rPr lang="en-US" altLang="zh-TW" sz="2400" dirty="0"/>
            </a:br>
            <a:r>
              <a:rPr lang="en-US" altLang="zh-TW" sz="2400" dirty="0"/>
              <a:t>3.Exit button: true – </a:t>
            </a:r>
            <a:br>
              <a:rPr lang="zh-TW" altLang="en-US" sz="2400" dirty="0"/>
            </a:b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23FABD-7E9A-497E-9003-26C821A5A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955" y="2503616"/>
            <a:ext cx="5461767" cy="3819986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10C29E74-02FA-41BD-8EF1-6C8E08137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1" y="2237940"/>
            <a:ext cx="5537532" cy="4351338"/>
          </a:xfrm>
        </p:spPr>
      </p:pic>
    </p:spTree>
    <p:extLst>
      <p:ext uri="{BB962C8B-B14F-4D97-AF65-F5344CB8AC3E}">
        <p14:creationId xmlns:p14="http://schemas.microsoft.com/office/powerpoint/2010/main" val="10247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1FD671-3F37-4DC0-A2D2-F3C68F73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Second: State 2 Login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5F8E997-3087-4B20-AE9B-509F0100E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1" y="2381575"/>
            <a:ext cx="2913589" cy="308224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0F5DFD0-9992-481F-BDC4-37672D33E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77" y="758038"/>
            <a:ext cx="4255702" cy="324707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C2E5F03-1584-4D76-B4FA-DE5764555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809" y="4314497"/>
            <a:ext cx="7136661" cy="211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1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E64D0-15F1-416A-9C27-7C05F52D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Third: State 3 </a:t>
            </a:r>
            <a:r>
              <a:rPr lang="zh-TW" altLang="en-US" dirty="0"/>
              <a:t>遊玩介面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ACE9169-D867-448A-A010-686B0E9A8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951" y="1812178"/>
            <a:ext cx="3870637" cy="435133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3FCAB9-3387-4F27-89CF-56137D8FA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6" y="1500733"/>
            <a:ext cx="7456922" cy="40554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A72977-B56A-490D-893E-7540A7C18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527" y="4465965"/>
            <a:ext cx="3610761" cy="24478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07BF29-D8B0-4FF2-A915-57ABD86C8E1E}"/>
              </a:ext>
            </a:extLst>
          </p:cNvPr>
          <p:cNvSpPr/>
          <p:nvPr/>
        </p:nvSpPr>
        <p:spPr>
          <a:xfrm>
            <a:off x="1849359" y="2854808"/>
            <a:ext cx="384336" cy="308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2EC0646-7A4F-425F-AF7A-76F408BAFDFE}"/>
              </a:ext>
            </a:extLst>
          </p:cNvPr>
          <p:cNvSpPr/>
          <p:nvPr/>
        </p:nvSpPr>
        <p:spPr>
          <a:xfrm>
            <a:off x="4069527" y="2946524"/>
            <a:ext cx="266272" cy="263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DEDFDE-EDD0-4FA2-9C35-D2B766C0D8E1}"/>
              </a:ext>
            </a:extLst>
          </p:cNvPr>
          <p:cNvSpPr/>
          <p:nvPr/>
        </p:nvSpPr>
        <p:spPr>
          <a:xfrm>
            <a:off x="3147040" y="3739076"/>
            <a:ext cx="266272" cy="263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36ABF3F-857F-4EBA-8817-54897CCAC166}"/>
              </a:ext>
            </a:extLst>
          </p:cNvPr>
          <p:cNvSpPr/>
          <p:nvPr/>
        </p:nvSpPr>
        <p:spPr>
          <a:xfrm>
            <a:off x="2880768" y="3047579"/>
            <a:ext cx="266272" cy="263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6966F5-C503-463E-9B62-DC6690425D48}"/>
              </a:ext>
            </a:extLst>
          </p:cNvPr>
          <p:cNvSpPr/>
          <p:nvPr/>
        </p:nvSpPr>
        <p:spPr>
          <a:xfrm>
            <a:off x="1390676" y="2854808"/>
            <a:ext cx="384336" cy="353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7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12F76-698C-4ABE-A9D8-FE6755E2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785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遊戲邊界決定</a:t>
            </a:r>
            <a:r>
              <a:rPr lang="en-US" altLang="zh-TW" dirty="0"/>
              <a:t>vi.</a:t>
            </a:r>
            <a:br>
              <a:rPr lang="en-US" altLang="zh-TW" dirty="0"/>
            </a:br>
            <a:r>
              <a:rPr lang="en-US" altLang="zh-TW" sz="2200" dirty="0"/>
              <a:t>1.</a:t>
            </a:r>
            <a:r>
              <a:rPr lang="zh-TW" altLang="en-US" sz="2200" dirty="0"/>
              <a:t>自定義範圍</a:t>
            </a:r>
            <a:r>
              <a:rPr lang="en-US" altLang="zh-TW" sz="2200" dirty="0"/>
              <a:t>:</a:t>
            </a:r>
            <a:r>
              <a:rPr lang="zh-TW" altLang="en-US" sz="2200" dirty="0"/>
              <a:t> </a:t>
            </a:r>
            <a:r>
              <a:rPr lang="en-US" altLang="zh-TW" sz="2200" dirty="0"/>
              <a:t>19</a:t>
            </a:r>
            <a:r>
              <a:rPr lang="zh-TW" altLang="en-US" sz="2200" dirty="0"/>
              <a:t>*</a:t>
            </a:r>
            <a:r>
              <a:rPr lang="en-US" altLang="zh-TW" sz="2200" dirty="0"/>
              <a:t>19</a:t>
            </a:r>
            <a:br>
              <a:rPr lang="en-US" altLang="zh-TW" sz="2200" dirty="0"/>
            </a:br>
            <a:r>
              <a:rPr lang="en-US" altLang="zh-TW" sz="2200" dirty="0"/>
              <a:t>2.</a:t>
            </a:r>
            <a:r>
              <a:rPr lang="zh-TW" altLang="en-US" sz="2200" dirty="0"/>
              <a:t>手輸入想要的邊界位置</a:t>
            </a:r>
            <a:br>
              <a:rPr lang="en-US" altLang="zh-TW" sz="2200" dirty="0"/>
            </a:br>
            <a:r>
              <a:rPr lang="en-US" altLang="zh-TW" sz="2200" dirty="0"/>
              <a:t>3.</a:t>
            </a:r>
            <a:r>
              <a:rPr lang="zh-TW" altLang="en-US" sz="2200" dirty="0"/>
              <a:t>利用</a:t>
            </a:r>
            <a:r>
              <a:rPr lang="en-US" altLang="zh-TW" sz="2200" dirty="0"/>
              <a:t>color box array display</a:t>
            </a:r>
            <a:r>
              <a:rPr lang="zh-TW" altLang="en-US" sz="2200" dirty="0"/>
              <a:t> </a:t>
            </a:r>
            <a:r>
              <a:rPr lang="en-US" altLang="zh-TW" sz="2200" dirty="0"/>
              <a:t>(boarder </a:t>
            </a:r>
            <a:r>
              <a:rPr lang="zh-TW" altLang="en-US" sz="2200" dirty="0"/>
              <a:t>深藍色</a:t>
            </a:r>
            <a:r>
              <a:rPr lang="en-US" altLang="zh-TW" sz="2200" dirty="0"/>
              <a:t>)</a:t>
            </a:r>
            <a:br>
              <a:rPr lang="en-US" altLang="zh-TW" sz="2200" dirty="0"/>
            </a:br>
            <a:r>
              <a:rPr lang="en-US" altLang="zh-TW" sz="2200" dirty="0"/>
              <a:t>4.</a:t>
            </a:r>
            <a:r>
              <a:rPr lang="zh-TW" altLang="en-US" sz="2200" dirty="0"/>
              <a:t>輸出 </a:t>
            </a:r>
            <a:r>
              <a:rPr lang="en-US" altLang="zh-TW" sz="2200" dirty="0"/>
              <a:t>display array </a:t>
            </a:r>
            <a:r>
              <a:rPr lang="zh-TW" altLang="en-US" sz="2200" dirty="0"/>
              <a:t>以及 </a:t>
            </a:r>
            <a:r>
              <a:rPr lang="en-US" altLang="zh-TW" sz="2200" dirty="0"/>
              <a:t>boarder array(</a:t>
            </a:r>
            <a:r>
              <a:rPr lang="zh-TW" altLang="en-US" sz="2200" dirty="0"/>
              <a:t>移動時要比對用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D81FB45-6180-4495-AFA0-F78656F45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64" y="2882802"/>
            <a:ext cx="5446163" cy="344844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11AE656-B5E4-4A2D-B318-5ABFD4DD2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7" y="3078247"/>
            <a:ext cx="5695963" cy="31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37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E9422-2300-4893-98FC-CB5AAC86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產生點數</a:t>
            </a:r>
            <a:r>
              <a:rPr lang="en-US" altLang="zh-TW" dirty="0"/>
              <a:t>vi.</a:t>
            </a:r>
            <a:br>
              <a:rPr lang="en-US" altLang="zh-TW" dirty="0"/>
            </a:br>
            <a:r>
              <a:rPr lang="en-US" altLang="zh-TW" sz="2200" dirty="0"/>
              <a:t>1.input</a:t>
            </a:r>
            <a:r>
              <a:rPr lang="zh-TW" altLang="en-US" sz="2200" dirty="0"/>
              <a:t>邊界位置</a:t>
            </a:r>
            <a:br>
              <a:rPr lang="en-US" altLang="zh-TW" sz="2200" dirty="0"/>
            </a:br>
            <a:r>
              <a:rPr lang="en-US" altLang="zh-TW" sz="2200" dirty="0"/>
              <a:t>2.</a:t>
            </a:r>
            <a:r>
              <a:rPr lang="zh-TW" altLang="en-US" sz="2200" dirty="0"/>
              <a:t>在非邊界的地方產生點點 </a:t>
            </a:r>
            <a:r>
              <a:rPr lang="en-US" altLang="zh-TW" sz="2200" dirty="0"/>
              <a:t>(</a:t>
            </a:r>
            <a:r>
              <a:rPr lang="zh-TW" altLang="en-US" sz="2200" dirty="0"/>
              <a:t>點數為橘色</a:t>
            </a:r>
            <a:r>
              <a:rPr lang="en-US" altLang="zh-TW" sz="2200" dirty="0"/>
              <a:t>)</a:t>
            </a:r>
            <a:br>
              <a:rPr lang="en-US" altLang="zh-TW" sz="2200" dirty="0"/>
            </a:br>
            <a:r>
              <a:rPr lang="en-US" altLang="zh-TW" sz="2200" dirty="0"/>
              <a:t>3.</a:t>
            </a:r>
            <a:r>
              <a:rPr lang="zh-TW" altLang="en-US" sz="2200" dirty="0"/>
              <a:t>輸出</a:t>
            </a:r>
            <a:r>
              <a:rPr lang="en-US" altLang="zh-TW" sz="2200" dirty="0"/>
              <a:t>display array </a:t>
            </a:r>
            <a:r>
              <a:rPr lang="zh-TW" altLang="en-US" sz="2200" dirty="0"/>
              <a:t>以及 </a:t>
            </a:r>
            <a:r>
              <a:rPr lang="en-US" altLang="zh-TW" sz="2200" dirty="0"/>
              <a:t>points array(</a:t>
            </a:r>
            <a:r>
              <a:rPr lang="zh-TW" altLang="en-US" sz="2200" dirty="0"/>
              <a:t>移動後碰到點數要加分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5340B95-B7BB-4BA0-B342-20104DAE0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20" y="1825625"/>
            <a:ext cx="6645934" cy="4351338"/>
          </a:xfrm>
        </p:spPr>
      </p:pic>
    </p:spTree>
    <p:extLst>
      <p:ext uri="{BB962C8B-B14F-4D97-AF65-F5344CB8AC3E}">
        <p14:creationId xmlns:p14="http://schemas.microsoft.com/office/powerpoint/2010/main" val="99780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A4BEF2-F5E4-40A4-98C0-8A5D50D7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53" y="68113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移動</a:t>
            </a:r>
            <a:r>
              <a:rPr lang="en-US" altLang="zh-TW" dirty="0"/>
              <a:t>vi.</a:t>
            </a:r>
            <a:br>
              <a:rPr lang="en-US" altLang="zh-TW" dirty="0"/>
            </a:br>
            <a:r>
              <a:rPr lang="en-US" altLang="zh-TW" sz="2200" dirty="0"/>
              <a:t>1.input</a:t>
            </a:r>
            <a:r>
              <a:rPr lang="zh-TW" altLang="en-US" sz="2200" dirty="0"/>
              <a:t>為邊界、鍵盤、原始位置、原始方向</a:t>
            </a:r>
            <a:br>
              <a:rPr lang="en-US" altLang="zh-TW" sz="2200" dirty="0"/>
            </a:br>
            <a:r>
              <a:rPr lang="en-US" altLang="zh-TW" sz="2200" dirty="0"/>
              <a:t>2.key in </a:t>
            </a:r>
            <a:r>
              <a:rPr lang="zh-TW" altLang="en-US" sz="2200" dirty="0"/>
              <a:t>鍵盤決定移動方向，沒按</a:t>
            </a:r>
            <a:r>
              <a:rPr lang="en-US" altLang="zh-TW" sz="2200" dirty="0"/>
              <a:t>(default)</a:t>
            </a:r>
            <a:r>
              <a:rPr lang="zh-TW" altLang="en-US" sz="2200" dirty="0"/>
              <a:t>則保持</a:t>
            </a:r>
            <a:br>
              <a:rPr lang="en-US" altLang="zh-TW" sz="2200" dirty="0"/>
            </a:br>
            <a:r>
              <a:rPr lang="en-US" altLang="zh-TW" sz="2200" dirty="0"/>
              <a:t>3.</a:t>
            </a:r>
            <a:r>
              <a:rPr lang="zh-TW" altLang="en-US" sz="2200" dirty="0"/>
              <a:t>加上原始位置為下秒的位置，與</a:t>
            </a:r>
            <a:r>
              <a:rPr lang="en-US" altLang="zh-TW" sz="2200" dirty="0"/>
              <a:t>boarder</a:t>
            </a:r>
            <a:r>
              <a:rPr lang="zh-TW" altLang="en-US" sz="2200" dirty="0"/>
              <a:t>比是否撞到</a:t>
            </a:r>
            <a:br>
              <a:rPr lang="en-US" altLang="zh-TW" sz="2200" dirty="0"/>
            </a:br>
            <a:r>
              <a:rPr lang="en-US" altLang="zh-TW" sz="2200" dirty="0"/>
              <a:t>4.true:</a:t>
            </a:r>
            <a:r>
              <a:rPr lang="zh-TW" altLang="en-US" sz="2200" dirty="0"/>
              <a:t>沒撞到</a:t>
            </a:r>
            <a:r>
              <a:rPr lang="en-US" altLang="zh-TW" sz="2200" dirty="0"/>
              <a:t>-</a:t>
            </a:r>
            <a:r>
              <a:rPr lang="zh-TW" altLang="en-US" sz="2200" dirty="0"/>
              <a:t>輸出新位置</a:t>
            </a:r>
            <a:br>
              <a:rPr lang="en-US" altLang="zh-TW" sz="2200" dirty="0"/>
            </a:br>
            <a:r>
              <a:rPr lang="zh-TW" altLang="en-US" sz="2200" dirty="0"/>
              <a:t>    </a:t>
            </a:r>
            <a:r>
              <a:rPr lang="en-US" altLang="zh-TW" sz="2200" dirty="0"/>
              <a:t>false:</a:t>
            </a:r>
            <a:r>
              <a:rPr lang="zh-TW" altLang="en-US" sz="2200" dirty="0"/>
              <a:t>撞到</a:t>
            </a:r>
            <a:r>
              <a:rPr lang="en-US" altLang="zh-TW" sz="2200" dirty="0"/>
              <a:t>-</a:t>
            </a:r>
            <a:r>
              <a:rPr lang="zh-TW" altLang="en-US" sz="2200" dirty="0"/>
              <a:t>保持原位置</a:t>
            </a:r>
            <a:br>
              <a:rPr lang="en-US" altLang="zh-TW" sz="2200" dirty="0"/>
            </a:br>
            <a:r>
              <a:rPr lang="en-US" altLang="zh-TW" sz="2200" dirty="0"/>
              <a:t>5.</a:t>
            </a:r>
            <a:r>
              <a:rPr lang="zh-TW" altLang="en-US" sz="2200" dirty="0"/>
              <a:t>輸出新位置、新方向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5E680BB-3954-44D8-AD20-34D171B5F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5" y="2638497"/>
            <a:ext cx="6182596" cy="276414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7A688E-8E50-46A5-8720-53B662A6A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23" y="2889350"/>
            <a:ext cx="897895" cy="86939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974CF9D-6302-43DF-9E53-87BB6C9CB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5" y="4178300"/>
            <a:ext cx="4619625" cy="23145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C365DC7-187E-4A2E-B60C-DD21CC1A5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5" y="1674912"/>
            <a:ext cx="47148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8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31B447-B5F6-4997-A9C0-B3680682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51" y="1171949"/>
            <a:ext cx="10515600" cy="1325563"/>
          </a:xfrm>
        </p:spPr>
        <p:txBody>
          <a:bodyPr>
            <a:noAutofit/>
          </a:bodyPr>
          <a:lstStyle/>
          <a:p>
            <a:r>
              <a:rPr lang="zh-TW" altLang="en-US" sz="4800" dirty="0"/>
              <a:t>碰到點數</a:t>
            </a:r>
            <a:r>
              <a:rPr lang="en-US" altLang="zh-TW" sz="4800" dirty="0"/>
              <a:t>vi.</a:t>
            </a:r>
            <a:br>
              <a:rPr lang="en-US" altLang="zh-TW" sz="4800" dirty="0"/>
            </a:br>
            <a:r>
              <a:rPr lang="en-US" altLang="zh-TW" sz="2000" dirty="0"/>
              <a:t>1.input</a:t>
            </a:r>
            <a:r>
              <a:rPr lang="zh-TW" altLang="en-US" sz="2000" dirty="0"/>
              <a:t>為點點位置、精靈位置、</a:t>
            </a:r>
            <a:r>
              <a:rPr lang="en-US" altLang="zh-TW" sz="2000" dirty="0"/>
              <a:t>display</a:t>
            </a:r>
            <a:r>
              <a:rPr lang="zh-TW" altLang="en-US" sz="2000" dirty="0"/>
              <a:t>、分數</a:t>
            </a:r>
            <a:br>
              <a:rPr lang="en-US" altLang="zh-TW" sz="2000" dirty="0"/>
            </a:br>
            <a:r>
              <a:rPr lang="en-US" altLang="zh-TW" sz="2000" dirty="0"/>
              <a:t>2.</a:t>
            </a:r>
            <a:r>
              <a:rPr lang="zh-TW" altLang="en-US" sz="2000" dirty="0"/>
              <a:t>判斷精靈位置是否碰到點數</a:t>
            </a:r>
            <a:br>
              <a:rPr lang="en-US" altLang="zh-TW" sz="2000" dirty="0"/>
            </a:br>
            <a:r>
              <a:rPr lang="en-US" altLang="zh-TW" sz="2000" dirty="0"/>
              <a:t>true-</a:t>
            </a:r>
            <a:r>
              <a:rPr lang="zh-TW" altLang="en-US" sz="2000" dirty="0"/>
              <a:t>碰到分數加</a:t>
            </a:r>
            <a:r>
              <a:rPr lang="en-US" altLang="zh-TW" sz="2000" dirty="0"/>
              <a:t>10</a:t>
            </a:r>
            <a:r>
              <a:rPr lang="zh-TW" altLang="en-US" sz="2000" dirty="0"/>
              <a:t>，將點數的</a:t>
            </a:r>
            <a:r>
              <a:rPr lang="en-US" altLang="zh-TW" sz="2000" dirty="0"/>
              <a:t>display(</a:t>
            </a:r>
            <a:r>
              <a:rPr lang="zh-TW" altLang="en-US" sz="2000" dirty="0"/>
              <a:t>橘色</a:t>
            </a:r>
            <a:r>
              <a:rPr lang="en-US" altLang="zh-TW" sz="2000" dirty="0"/>
              <a:t>)</a:t>
            </a:r>
            <a:r>
              <a:rPr lang="zh-TW" altLang="en-US" sz="2000" dirty="0"/>
              <a:t>改為黑色</a:t>
            </a:r>
            <a:r>
              <a:rPr lang="en-US" altLang="zh-TW" sz="2000" dirty="0"/>
              <a:t>(</a:t>
            </a:r>
            <a:r>
              <a:rPr lang="zh-TW" altLang="en-US" sz="2000" dirty="0"/>
              <a:t>路徑</a:t>
            </a:r>
            <a:r>
              <a:rPr lang="en-US" altLang="zh-TW" sz="2000" dirty="0"/>
              <a:t>)</a:t>
            </a:r>
            <a:r>
              <a:rPr lang="zh-TW" altLang="en-US" sz="2000" dirty="0"/>
              <a:t>，將此點數位置排除</a:t>
            </a:r>
            <a:br>
              <a:rPr lang="en-US" altLang="zh-TW" sz="2000" dirty="0"/>
            </a:br>
            <a:r>
              <a:rPr lang="en-US" altLang="zh-TW" sz="2000" dirty="0"/>
              <a:t>false-</a:t>
            </a:r>
            <a:r>
              <a:rPr lang="zh-TW" altLang="en-US" sz="2000" dirty="0"/>
              <a:t>分數、</a:t>
            </a:r>
            <a:r>
              <a:rPr lang="en-US" altLang="zh-TW" sz="2000" dirty="0"/>
              <a:t>display</a:t>
            </a:r>
            <a:r>
              <a:rPr lang="zh-TW" altLang="en-US" sz="2000" dirty="0"/>
              <a:t>、點數皆保持</a:t>
            </a:r>
            <a:br>
              <a:rPr lang="en-US" altLang="zh-TW" sz="2000" dirty="0"/>
            </a:br>
            <a:r>
              <a:rPr lang="en-US" altLang="zh-TW" sz="2000" dirty="0"/>
              <a:t>3.</a:t>
            </a:r>
            <a:r>
              <a:rPr lang="zh-TW" altLang="en-US" sz="2000" dirty="0"/>
              <a:t>輸出新點數位置、</a:t>
            </a:r>
            <a:r>
              <a:rPr lang="en-US" altLang="zh-TW" sz="2000" dirty="0"/>
              <a:t>display</a:t>
            </a:r>
            <a:r>
              <a:rPr lang="zh-TW" altLang="en-US" sz="2000" dirty="0"/>
              <a:t>、分數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D72CCF0-9A2D-460A-B0A8-C6F9EF08E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1" y="3706554"/>
            <a:ext cx="5530017" cy="2624931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982AB7F-2DF3-41F6-AE9D-28E9346F4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59" y="3769282"/>
            <a:ext cx="5371470" cy="24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83226"/>
      </p:ext>
    </p:extLst>
  </p:cSld>
  <p:clrMapOvr>
    <a:masterClrMapping/>
  </p:clrMapOvr>
</p:sld>
</file>

<file path=ppt/theme/theme1.xml><?xml version="1.0" encoding="utf-8"?>
<a:theme xmlns:a="http://schemas.openxmlformats.org/drawingml/2006/main" name="深度">
  <a:themeElements>
    <a:clrScheme name="深度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深度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深度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200</TotalTime>
  <Words>490</Words>
  <Application>Microsoft Office PowerPoint</Application>
  <PresentationFormat>寬螢幕</PresentationFormat>
  <Paragraphs>21</Paragraphs>
  <Slides>14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8" baseType="lpstr">
      <vt:lpstr>新細明體</vt:lpstr>
      <vt:lpstr>Arial</vt:lpstr>
      <vt:lpstr>Corbel</vt:lpstr>
      <vt:lpstr>深度</vt:lpstr>
      <vt:lpstr>虛擬儀控之設計與應用  期末專題  遊戲設計原型  小精靈 Pac Man  工海二 林楷崴 b08505039</vt:lpstr>
      <vt:lpstr>First : 程式開始</vt:lpstr>
      <vt:lpstr>1.String array : 顯示紀錄 ( ID 、分數、時間、結果) 2.Play button: true –     按兩個中任意一個都結束此vi. 3.Exit button: true –  </vt:lpstr>
      <vt:lpstr>Second: State 2 Login</vt:lpstr>
      <vt:lpstr>Third: State 3 遊玩介面</vt:lpstr>
      <vt:lpstr>遊戲邊界決定vi. 1.自定義範圍: 19*19 2.手輸入想要的邊界位置 3.利用color box array display (boarder 深藍色) 4.輸出 display array 以及 boarder array(移動時要比對用)</vt:lpstr>
      <vt:lpstr>產生點數vi. 1.input邊界位置 2.在非邊界的地方產生點點 (點數為橘色) 3.輸出display array 以及 points array(移動後碰到點數要加分)</vt:lpstr>
      <vt:lpstr>移動vi. 1.input為邊界、鍵盤、原始位置、原始方向 2.key in 鍵盤決定移動方向，沒按(default)則保持 3.加上原始位置為下秒的位置，與boarder比是否撞到 4.true:沒撞到-輸出新位置     false:撞到-保持原位置 5.輸出新位置、新方向</vt:lpstr>
      <vt:lpstr>碰到點數vi. 1.input為點點位置、精靈位置、display、分數 2.判斷精靈位置是否碰到點數 true-碰到分數加10，將點數的display(橘色)改為黑色(路徑)，將此點數位置排除 false-分數、display、點數皆保持 3.輸出新點數位置、display、分數</vt:lpstr>
      <vt:lpstr>敵人移動vi. 1.input為邊界位置、敵人位置、敵人方向 2.碰到邊界決定左轉(左可走)、右轉(右可走)、回頭(左右都不能走) 3.沒碰到就保持方向，但可以轉彎時，隨機決定繼續走或轉彎 3.輸出新敵人位置、新敵人方向</vt:lpstr>
      <vt:lpstr>Third: State 3 遊玩介面</vt:lpstr>
      <vt:lpstr>Final: State 4 Win or Lose</vt:lpstr>
      <vt:lpstr>實際操作</vt:lpstr>
      <vt:lpstr>報告到此 謝謝大家    b08505039 林楷崴 工海二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虛擬儀控之設計與應用  期末專題  遊戲設計原型  小精靈 Pac Man  工海二 林楷崴 b08505039</dc:title>
  <dc:creator>林楷崴</dc:creator>
  <cp:lastModifiedBy>林楷崴</cp:lastModifiedBy>
  <cp:revision>20</cp:revision>
  <dcterms:created xsi:type="dcterms:W3CDTF">2021-06-19T09:05:52Z</dcterms:created>
  <dcterms:modified xsi:type="dcterms:W3CDTF">2021-06-19T12:35:03Z</dcterms:modified>
</cp:coreProperties>
</file>